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00" r:id="rId1"/>
  </p:sldMasterIdLst>
  <p:notesMasterIdLst>
    <p:notesMasterId r:id="rId9"/>
  </p:notesMasterIdLst>
  <p:sldIdLst>
    <p:sldId id="256" r:id="rId2"/>
    <p:sldId id="275" r:id="rId3"/>
    <p:sldId id="337" r:id="rId4"/>
    <p:sldId id="340" r:id="rId5"/>
    <p:sldId id="349" r:id="rId6"/>
    <p:sldId id="345" r:id="rId7"/>
    <p:sldId id="350" r:id="rId8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CCFFFF"/>
    <a:srgbClr val="33CCCC"/>
    <a:srgbClr val="99CCFF"/>
    <a:srgbClr val="CCCC00"/>
    <a:srgbClr val="E6B2AC"/>
    <a:srgbClr val="F0BABA"/>
    <a:srgbClr val="FFDD4B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12.10.2021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59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1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1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8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98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14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48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5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2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68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2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702" r:id="rId2"/>
    <p:sldLayoutId id="2147485703" r:id="rId3"/>
    <p:sldLayoutId id="2147485704" r:id="rId4"/>
    <p:sldLayoutId id="2147485705" r:id="rId5"/>
    <p:sldLayoutId id="2147485706" r:id="rId6"/>
    <p:sldLayoutId id="2147485707" r:id="rId7"/>
    <p:sldLayoutId id="2147485708" r:id="rId8"/>
    <p:sldLayoutId id="2147485709" r:id="rId9"/>
    <p:sldLayoutId id="2147485710" r:id="rId10"/>
    <p:sldLayoutId id="21474857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27.04.2021 г. № 75 «О внесении изменений в решение Думы Тайшетского района от 22.12.2020 г. № 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и 2023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2021 год и на плановый период   2022 и 2023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878602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2 728 592,5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2 847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662,8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119 070,3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4,36%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2 253 727,4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2 377 016,1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856 670,8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883 290,3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26 619,5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3,11%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857 378,0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872 965,1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637 229,2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637 229,2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653 489,5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686 504,5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1 873 836,1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1 966 286,9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92 450,8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1 396 349,4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1 504 051,0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- 1 914,4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- 1 914,4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2 786 460,0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2 905 530,3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119 070,3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4,27%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2 286 401,8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2 407 908,7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912 623,9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939 243,4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26 619,5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2,92%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872 897,9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867 987,7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1 873 836,1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1 966 286,9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92 450,8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1 396 349,4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1 504 051,0</a:t>
                      </a: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17 154,5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35 870,0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57 867,5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57 867,5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32 674,4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30 892,6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55 796,5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55 796,5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83 758,2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114 822,3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 и на плановый период  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008785"/>
              </p:ext>
            </p:extLst>
          </p:nvPr>
        </p:nvGraphicFramePr>
        <p:xfrm>
          <a:off x="1" y="1066800"/>
          <a:ext cx="8999143" cy="5717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07203"/>
                <a:gridCol w="927338"/>
                <a:gridCol w="1021579"/>
                <a:gridCol w="943023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19 152,2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21 598,2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2 446,0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4 087,4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5 874,4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1 787,0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1 881,2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9 571,3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9 571,3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176 590,1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177 575,9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985,8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1 972 705,0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2 070 151,7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97 446,7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215 860,1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222 401,6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6 541,5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206 643,8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207 479,8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836,0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105 288,8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105 821,6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532,8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35 326,7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35 611,2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284,5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12 157,8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12 157,8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2 762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189,6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2 873 049,9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110 860,3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24 270,4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32 480,4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8 210,0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2 786 460,0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2 905 530,3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119 070,3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2021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553656"/>
              </p:ext>
            </p:extLst>
          </p:nvPr>
        </p:nvGraphicFramePr>
        <p:xfrm>
          <a:off x="792481" y="1471748"/>
          <a:ext cx="7707084" cy="388738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0443"/>
                <a:gridCol w="6238802"/>
                <a:gridCol w="917839"/>
              </a:tblGrid>
              <a:tr h="62602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27422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из бюджетов поселений (переданные полномочия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018,5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38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здания МКОУ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 № 14 г. Тайшет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расположенного по адресу: Иркутская область,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Тайшет, ул. Транспортная, 20,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22 713,4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здания МКДОУ детский сад № 3 г. Бирюсинска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расположенного по адресу: Иркутская область, Тайшетский район, г. Бирюсинск, ул. Советская, 24,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4 042,3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объекта «Детское дошкольное учреждение на 120 мест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расположенное по адресу: Иркутская область, Тайшетский район, г. Тайшет, ул. Зои Космодемьянской, 7,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56 466,6 тыс. рублей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83 222,3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19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 на исполнение органами местного самоуправления муниципальных образований Иркутской области отдельных расходных обязательств в сфере строительства в связи с чрезвычайной ситуацией, сложившейся в результате паводка, вызванного сильными дождями, прошедшими в июне - июле 2019 года на территории Иркутской области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8 210,0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038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92 450,8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787297"/>
              </p:ext>
            </p:extLst>
          </p:nvPr>
        </p:nvGraphicFramePr>
        <p:xfrm>
          <a:off x="818606" y="1375954"/>
          <a:ext cx="7872547" cy="494640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9100"/>
                <a:gridCol w="6618505"/>
                <a:gridCol w="834942"/>
              </a:tblGrid>
              <a:tr h="1959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5305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4 702,8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05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8 235,5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05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4 659,0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76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предварительных и периодических медицинских осмотров работников учреждений в сфере образования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комплекса антитеррористических мероприятий по обеспечению безопасности и профилактике экстремизма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05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комплекса противопожарных мероприятий в учреждениях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1 914,0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76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обучения в сфере труда руководителей и специалистов учреждений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образования Тайшетского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района по МП «Охрана труда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1 082,5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05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временного трудоустройства учащихся в свободное от учебы время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68,1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76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предупредительных мер по сокращению производственного травматизма и профессиональных заболеваний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05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84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спортивного оборудования и инвентаря для оснащения муниципальных организаций в сфере спорта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130,0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7796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продолжение  </a:t>
            </a:r>
            <a:r>
              <a:rPr lang="ru-RU" sz="1200" dirty="0" smtClean="0">
                <a:solidFill>
                  <a:schemeClr val="tx1"/>
                </a:solidFill>
              </a:rPr>
              <a:t>   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671413"/>
              </p:ext>
            </p:extLst>
          </p:nvPr>
        </p:nvGraphicFramePr>
        <p:xfrm>
          <a:off x="818606" y="1558834"/>
          <a:ext cx="8081554" cy="381340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0227"/>
                <a:gridCol w="6794218"/>
                <a:gridCol w="857109"/>
              </a:tblGrid>
              <a:tr h="2017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31210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2 371,5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10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299,0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10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льготным питанием детей в пришкольных интернатах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10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льготников (детей-инвалидов, детей-сирот и детей, оставшихся без попечения родителей в образовательных организациях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383,5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80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Оснащение необходимым оборудованием лагерей дневного пребывания на базе общеобразовательных организаций</a:t>
                      </a:r>
                      <a:endParaRPr lang="ru-RU" sz="1200" b="0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336,8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80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смен лагерей дневного пребывания на базе муниципальных общеобразовательных организаций</a:t>
                      </a:r>
                      <a:endParaRPr lang="ru-RU" sz="1200" b="0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80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152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818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26 619,5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3" y="0"/>
            <a:ext cx="1280160" cy="102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22712</TotalTime>
  <Words>1296</Words>
  <Application>Microsoft Office PowerPoint</Application>
  <PresentationFormat>Экран (4:3)</PresentationFormat>
  <Paragraphs>291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 Unicode MS</vt:lpstr>
      <vt:lpstr>Arial Narrow</vt:lpstr>
      <vt:lpstr>Calibri</vt:lpstr>
      <vt:lpstr>Corbel</vt:lpstr>
      <vt:lpstr>Times New Roman</vt:lpstr>
      <vt:lpstr>Базис</vt:lpstr>
      <vt:lpstr> </vt:lpstr>
      <vt:lpstr>Изменение основных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2021 год</vt:lpstr>
      <vt:lpstr>Уточнение расходов на 2021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продолжение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3172</cp:revision>
  <cp:lastPrinted>2021-10-12T03:05:45Z</cp:lastPrinted>
  <dcterms:modified xsi:type="dcterms:W3CDTF">2021-10-12T03:11:11Z</dcterms:modified>
</cp:coreProperties>
</file>